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94" r:id="rId3"/>
    <p:sldId id="344" r:id="rId4"/>
    <p:sldId id="334" r:id="rId5"/>
    <p:sldId id="383" r:id="rId6"/>
    <p:sldId id="363" r:id="rId7"/>
    <p:sldId id="376" r:id="rId8"/>
    <p:sldId id="382" r:id="rId9"/>
    <p:sldId id="373" r:id="rId10"/>
    <p:sldId id="378" r:id="rId11"/>
    <p:sldId id="374" r:id="rId12"/>
    <p:sldId id="369" r:id="rId13"/>
    <p:sldId id="387" r:id="rId14"/>
    <p:sldId id="372" r:id="rId15"/>
    <p:sldId id="385" r:id="rId16"/>
  </p:sldIdLst>
  <p:sldSz cx="9144000" cy="6858000" type="screen4x3"/>
  <p:notesSz cx="6797675" cy="9926638"/>
  <p:custDataLst>
    <p:tags r:id="rId19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026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" name="Billede 1" descr="Et billede, der indeholder tekst, skærmbillede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C0513446-E981-DD3A-7C7D-194046BE7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1329"/>
          <a:stretch/>
        </p:blipFill>
        <p:spPr bwMode="auto">
          <a:xfrm>
            <a:off x="1479550" y="1818159"/>
            <a:ext cx="6184900" cy="460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8229203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med årlig måling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– fem patient- og pårørendegrupper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marL="0" indent="0" eaLnBrk="1" hangingPunct="1">
              <a:spcAft>
                <a:spcPct val="60000"/>
              </a:spcAft>
              <a:buClr>
                <a:srgbClr val="0A6938"/>
              </a:buClr>
              <a:buNone/>
            </a:pPr>
            <a:endParaRPr lang="da-DK" altLang="da-DK" dirty="0">
              <a:solidFill>
                <a:srgbClr val="0A6938"/>
              </a:solidFill>
            </a:endParaRP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 </a:t>
            </a:r>
            <a:r>
              <a:rPr lang="da-DK" altLang="da-DK" sz="1400" dirty="0">
                <a:solidFill>
                  <a:srgbClr val="0A6938"/>
                </a:solidFill>
              </a:rPr>
              <a:t>(voksne patienter er overgået til månedlige målinger (undtaget indlagte i den specialiserede retspsykiatri))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33 - 44 (udvidet fra 4 til 12 uger fra 2026)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208714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Specialiserede retspsykiatriske afsnit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8E9896E8-2BCD-11B8-43EC-389FAF9D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39" y="1703690"/>
            <a:ext cx="4567691" cy="4317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05950" y="5328997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3" y="5355967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34540" y="5315698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44372" y="3531558"/>
            <a:ext cx="7378403" cy="45719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31690" y="3487735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23648" y="3685512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August-november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428777"/>
            <a:ext cx="6215887" cy="13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33 - 44 (12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01195" y="492055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941169"/>
            <a:ext cx="5671321" cy="3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44373" y="4965121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50911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4372" y="4505283"/>
            <a:ext cx="141181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545124"/>
            <a:ext cx="5671321" cy="3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Juni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75077" y="266306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  <p:sp>
        <p:nvSpPr>
          <p:cNvPr id="3" name="Afrundet rektangel 42">
            <a:extLst>
              <a:ext uri="{FF2B5EF4-FFF2-40B4-BE49-F238E27FC236}">
                <a16:creationId xmlns:a16="http://schemas.microsoft.com/office/drawing/2014/main" id="{A0E52731-5B69-D7F3-2439-AA6924B6C48D}"/>
              </a:ext>
            </a:extLst>
          </p:cNvPr>
          <p:cNvSpPr/>
          <p:nvPr/>
        </p:nvSpPr>
        <p:spPr bwMode="auto">
          <a:xfrm>
            <a:off x="617147" y="3049101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63C80F-4618-E682-EB04-0BF3707CD14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1557" y="3090574"/>
            <a:ext cx="1126699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Juni-august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C05A94-E373-88A5-FD4B-A5472D7A60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15135" y="3071720"/>
            <a:ext cx="6215887" cy="29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Lokale informationsmøder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527</Words>
  <Application>Microsoft Office PowerPoint</Application>
  <PresentationFormat>Skærmshow (4:3)</PresentationFormat>
  <Paragraphs>116</Paragraphs>
  <Slides>14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Verdana</vt:lpstr>
      <vt:lpstr>Wingdings</vt:lpstr>
      <vt:lpstr>Standarddesign</vt:lpstr>
      <vt:lpstr>1_Standarddesign</vt:lpstr>
      <vt:lpstr>Introduktion til  LUP Psykiatri 2026</vt:lpstr>
      <vt:lpstr>MENU</vt:lpstr>
      <vt:lpstr>Koncept med årlig måling – fem patient- og pårørendegrupper</vt:lpstr>
      <vt:lpstr>KONCEPT Undersøgelsesperioder</vt:lpstr>
      <vt:lpstr>KONCEPT Formål</vt:lpstr>
      <vt:lpstr>KONCEPT Design</vt:lpstr>
      <vt:lpstr>UDLEVERING AF SPØRGESKEMA Specialiserede retspsykiatriske afsnit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559</cp:revision>
  <cp:lastPrinted>2018-05-23T06:57:32Z</cp:lastPrinted>
  <dcterms:created xsi:type="dcterms:W3CDTF">2007-03-13T08:04:21Z</dcterms:created>
  <dcterms:modified xsi:type="dcterms:W3CDTF">2026-06-12T18:10:20Z</dcterms:modified>
</cp:coreProperties>
</file>