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026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05950" y="5328997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3" y="5355967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34540" y="5315698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44372" y="3531558"/>
            <a:ext cx="7378403" cy="45719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31690" y="3487735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23648" y="3685512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August-november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428777"/>
            <a:ext cx="6215887" cy="13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33 - 44 (12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01195" y="492055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941169"/>
            <a:ext cx="5671321" cy="3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44373" y="4965121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50911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4372" y="4505283"/>
            <a:ext cx="14118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545124"/>
            <a:ext cx="5671321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75077" y="266306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  <p:sp>
        <p:nvSpPr>
          <p:cNvPr id="3" name="Afrundet rektangel 42">
            <a:extLst>
              <a:ext uri="{FF2B5EF4-FFF2-40B4-BE49-F238E27FC236}">
                <a16:creationId xmlns:a16="http://schemas.microsoft.com/office/drawing/2014/main" id="{A0E52731-5B69-D7F3-2439-AA6924B6C48D}"/>
              </a:ext>
            </a:extLst>
          </p:cNvPr>
          <p:cNvSpPr/>
          <p:nvPr/>
        </p:nvSpPr>
        <p:spPr bwMode="auto">
          <a:xfrm>
            <a:off x="617147" y="3049101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63C80F-4618-E682-EB04-0BF3707CD1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1557" y="3090574"/>
            <a:ext cx="1126699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Juni-august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C05A94-E373-88A5-FD4B-A5472D7A60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15135" y="3071720"/>
            <a:ext cx="6215887" cy="2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Lokale informationsmøder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" name="Billede 1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C0513446-E981-DD3A-7C7D-194046BE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1329"/>
          <a:stretch/>
        </p:blipFill>
        <p:spPr bwMode="auto">
          <a:xfrm>
            <a:off x="1479550" y="1818159"/>
            <a:ext cx="6184900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33 - 44 (udvidet fra 4 til 12 uger fra 2026)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0A3F932-40E9-CE75-1CB5-E34139EA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38" y="1674212"/>
            <a:ext cx="3992245" cy="4659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8280722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forældre/pårørende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forældre/pårørendes svar kobles via deres ID-nummer. Ambulatoriet modtager spørgeskemasæt, som består af ét patientskema og ét forældre/pårørendeskema. Der kan udleveres ét forældre/pårørendeskema pr. barn.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BD678F5-09C1-032C-0940-9FF78736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2165604"/>
            <a:ext cx="4072128" cy="252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579</Words>
  <Application>Microsoft Office PowerPoint</Application>
  <PresentationFormat>Skærmshow (4:3)</PresentationFormat>
  <Paragraphs>119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2026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forældre/pårørende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559</cp:revision>
  <cp:lastPrinted>2018-05-23T06:57:32Z</cp:lastPrinted>
  <dcterms:created xsi:type="dcterms:W3CDTF">2007-03-13T08:04:21Z</dcterms:created>
  <dcterms:modified xsi:type="dcterms:W3CDTF">2026-06-12T18:13:04Z</dcterms:modified>
</cp:coreProperties>
</file>