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80" r:id="rId11"/>
    <p:sldId id="381" r:id="rId12"/>
    <p:sldId id="382" r:id="rId13"/>
    <p:sldId id="373" r:id="rId14"/>
    <p:sldId id="378" r:id="rId15"/>
    <p:sldId id="374" r:id="rId16"/>
    <p:sldId id="369" r:id="rId17"/>
    <p:sldId id="387" r:id="rId18"/>
    <p:sldId id="372" r:id="rId19"/>
    <p:sldId id="385" r:id="rId20"/>
  </p:sldIdLst>
  <p:sldSz cx="9144000" cy="6858000" type="screen4x3"/>
  <p:notesSz cx="6797675" cy="9926638"/>
  <p:custDataLst>
    <p:tags r:id="rId23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025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forældre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472514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Afsnittet modtager spørgeskemasæt, som består af ét patientskema og ét forældreskema. Der kan udleveres ét forældreskema pr. barn.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02" y="2016264"/>
            <a:ext cx="4244066" cy="306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0" y="1798766"/>
            <a:ext cx="4195329" cy="4490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11423" name="Billede 11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72199"/>
            <a:ext cx="3907396" cy="516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forældre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Ambulatoriet modtager spørgeskemasæt, som består af ét patientskema og ét forældreskema. Der kan udleveres ét forældreskema pr. barn.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13" y="2161884"/>
            <a:ext cx="3975974" cy="253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6" y="1700808"/>
            <a:ext cx="4112847" cy="50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624</Words>
  <Application>Microsoft Office PowerPoint</Application>
  <PresentationFormat>Skærmshow (4:3)</PresentationFormat>
  <Paragraphs>123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Verdana</vt:lpstr>
      <vt:lpstr>Wingdings</vt:lpstr>
      <vt:lpstr>Standarddesign</vt:lpstr>
      <vt:lpstr>1_Standarddesign</vt:lpstr>
      <vt:lpstr>Introduktion til  LUP Psykiatri 2025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</vt:lpstr>
      <vt:lpstr>UDLEVERING AF SPØRGESKEMA B&amp;U dag- og døgnafsnit, patienter</vt:lpstr>
      <vt:lpstr>UDLEVERING AF SPØRGESKEMA B&amp;U dag- og døgnafsnit, forældre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550</cp:revision>
  <cp:lastPrinted>2018-05-23T06:57:32Z</cp:lastPrinted>
  <dcterms:created xsi:type="dcterms:W3CDTF">2007-03-13T08:04:21Z</dcterms:created>
  <dcterms:modified xsi:type="dcterms:W3CDTF">2025-06-15T19:21:47Z</dcterms:modified>
</cp:coreProperties>
</file>