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0" r:id="rId9"/>
    <p:sldId id="381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025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566</Words>
  <Application>Microsoft Office PowerPoint</Application>
  <PresentationFormat>Skærmshow (4:3)</PresentationFormat>
  <Paragraphs>118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2025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dag- og døgnafsnit, patienter</vt:lpstr>
      <vt:lpstr>UDLEVERING AF SPØRGESKEMA B&amp;U dag- og døgnafsnit, forældre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551</cp:revision>
  <cp:lastPrinted>2018-05-23T06:57:32Z</cp:lastPrinted>
  <dcterms:created xsi:type="dcterms:W3CDTF">2007-03-13T08:04:21Z</dcterms:created>
  <dcterms:modified xsi:type="dcterms:W3CDTF">2025-06-15T19:26:20Z</dcterms:modified>
</cp:coreProperties>
</file>