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025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Ambulatoriet modtager spørgeskemasæt, som består af ét patientskema og ét forældreskema. Der kan udleveres ét forældreskema pr. barn.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562</Words>
  <Application>Microsoft Office PowerPoint</Application>
  <PresentationFormat>Skærmshow (4:3)</PresentationFormat>
  <Paragraphs>117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2025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551</cp:revision>
  <cp:lastPrinted>2018-05-23T06:57:32Z</cp:lastPrinted>
  <dcterms:created xsi:type="dcterms:W3CDTF">2007-03-13T08:04:21Z</dcterms:created>
  <dcterms:modified xsi:type="dcterms:W3CDTF">2025-06-15T19:24:35Z</dcterms:modified>
</cp:coreProperties>
</file>