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80" r:id="rId11"/>
    <p:sldId id="381" r:id="rId12"/>
    <p:sldId id="382" r:id="rId13"/>
    <p:sldId id="373" r:id="rId14"/>
    <p:sldId id="378" r:id="rId15"/>
    <p:sldId id="374" r:id="rId16"/>
    <p:sldId id="369" r:id="rId17"/>
    <p:sldId id="387" r:id="rId18"/>
    <p:sldId id="372" r:id="rId19"/>
    <p:sldId id="385" r:id="rId20"/>
  </p:sldIdLst>
  <p:sldSz cx="9144000" cy="6858000" type="screen4x3"/>
  <p:notesSz cx="6797675" cy="9926638"/>
  <p:custDataLst>
    <p:tags r:id="rId23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81" d="100"/>
          <a:sy n="81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024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forældre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83568" y="472514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Afsnittet modtager spørgeskemasæt, som består af ét patientskema og ét forældreskema. Der kan udleveres ét forældreskema pr. barn.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302" y="2016264"/>
            <a:ext cx="4244066" cy="3068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10" y="1798766"/>
            <a:ext cx="4195329" cy="4490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611558" y="3032956"/>
            <a:ext cx="7615501" cy="1188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11560" y="5132080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2" y="5157192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57115" y="5157192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11560" y="3050087"/>
            <a:ext cx="7411216" cy="45092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11560" y="3266110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11560" y="3068960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September-oktober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068960"/>
            <a:ext cx="6215887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11560" y="470003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725144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39944" y="4680925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28542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7263" y="4257092"/>
            <a:ext cx="126044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293096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92425" y="263691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5B1C97-765A-888D-92FB-7B237D183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4220"/>
            <a:ext cx="5092792" cy="53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– fem patientgrupper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Voksne patienter er overgået til månedlige målinger (undtaget indlagte i den specialiserede retspsykiatri)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38 - 41 (4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66324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11423" name="Billede 114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72199"/>
            <a:ext cx="3907396" cy="516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forældre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Ambulatoriet modtager spørgeskemasæt, som består af ét patientskema og ét forældreskema. Der kan udleveres ét forældreskema pr. barn.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13" y="2161884"/>
            <a:ext cx="3975974" cy="2534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76" y="1700808"/>
            <a:ext cx="4112847" cy="5097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617</Words>
  <Application>Microsoft Office PowerPoint</Application>
  <PresentationFormat>Skærmshow (4:3)</PresentationFormat>
  <Paragraphs>123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Verdana</vt:lpstr>
      <vt:lpstr>Wingdings</vt:lpstr>
      <vt:lpstr>Standarddesign</vt:lpstr>
      <vt:lpstr>1_Standarddesign</vt:lpstr>
      <vt:lpstr>Introduktion til  LUP Psykiatri 2024</vt:lpstr>
      <vt:lpstr>MENU</vt:lpstr>
      <vt:lpstr>KONCEPT – fem patientgrupper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</vt:lpstr>
      <vt:lpstr>UDLEVERING AF SPØRGESKEMA B&amp;U dag- og døgnafsnit, patienter</vt:lpstr>
      <vt:lpstr>UDLEVERING AF SPØRGESKEMA B&amp;U dag- og døgnafsnit, forældre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549</cp:revision>
  <cp:lastPrinted>2018-05-23T06:57:32Z</cp:lastPrinted>
  <dcterms:created xsi:type="dcterms:W3CDTF">2007-03-13T08:04:21Z</dcterms:created>
  <dcterms:modified xsi:type="dcterms:W3CDTF">2024-06-16T18:51:49Z</dcterms:modified>
</cp:coreProperties>
</file>