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0" r:id="rId9"/>
    <p:sldId id="381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81" d="100"/>
          <a:sy n="81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024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– fem patientgrupper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Voksne patienter er overgået til månedlige målinger (undtaget indlagte i den specialiserede retspsykiatri)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6" y="1700808"/>
            <a:ext cx="4112847" cy="50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forældre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472514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Afsnittet modtager spørgeskemasæt, som består af ét patientskema og ét forældreskema. Der kan udleveres ét forældreskema pr. barn.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02" y="2016264"/>
            <a:ext cx="4244066" cy="306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559</Words>
  <Application>Microsoft Office PowerPoint</Application>
  <PresentationFormat>Skærmshow (4:3)</PresentationFormat>
  <Paragraphs>118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2024</vt:lpstr>
      <vt:lpstr>MENU</vt:lpstr>
      <vt:lpstr>KONCEPT – fem patientgrupper</vt:lpstr>
      <vt:lpstr>KONCEPT Undersøgelsesperioder</vt:lpstr>
      <vt:lpstr>KONCEPT Formål</vt:lpstr>
      <vt:lpstr>KONCEPT Design</vt:lpstr>
      <vt:lpstr>UDLEVERING AF SPØRGESKEMA B&amp;U dag- og døgnafsnit, patienter</vt:lpstr>
      <vt:lpstr>UDLEVERING AF SPØRGESKEMA B&amp;U dag- og døgnafsnit, forældre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550</cp:revision>
  <cp:lastPrinted>2018-05-23T06:57:32Z</cp:lastPrinted>
  <dcterms:created xsi:type="dcterms:W3CDTF">2007-03-13T08:04:21Z</dcterms:created>
  <dcterms:modified xsi:type="dcterms:W3CDTF">2024-06-16T18:58:54Z</dcterms:modified>
</cp:coreProperties>
</file>